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57" r:id="rId4"/>
    <p:sldId id="291" r:id="rId5"/>
    <p:sldId id="259" r:id="rId6"/>
    <p:sldId id="277" r:id="rId7"/>
    <p:sldId id="285" r:id="rId8"/>
    <p:sldId id="286" r:id="rId9"/>
    <p:sldId id="262" r:id="rId10"/>
    <p:sldId id="289" r:id="rId11"/>
    <p:sldId id="284" r:id="rId12"/>
    <p:sldId id="263" r:id="rId13"/>
    <p:sldId id="281" r:id="rId14"/>
    <p:sldId id="278" r:id="rId15"/>
    <p:sldId id="290" r:id="rId16"/>
    <p:sldId id="280" r:id="rId17"/>
    <p:sldId id="258" r:id="rId18"/>
    <p:sldId id="282" r:id="rId19"/>
    <p:sldId id="287" r:id="rId20"/>
    <p:sldId id="288" r:id="rId21"/>
    <p:sldId id="270" r:id="rId22"/>
    <p:sldId id="260" r:id="rId23"/>
    <p:sldId id="269" r:id="rId24"/>
    <p:sldId id="273" r:id="rId25"/>
    <p:sldId id="271" r:id="rId26"/>
    <p:sldId id="272" r:id="rId27"/>
    <p:sldId id="275" r:id="rId28"/>
    <p:sldId id="261" r:id="rId29"/>
    <p:sldId id="264" r:id="rId30"/>
    <p:sldId id="268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3" autoAdjust="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EC0DDDA-04A8-450B-B8F8-EEFB1F2609CB}" type="datetimeFigureOut">
              <a:rPr lang="en-US" smtClean="0"/>
              <a:t>4/17/2013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FF17C69-88A3-425A-AB6C-F11F165110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rtualapple.org/oregontraildisk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2637" y="304800"/>
            <a:ext cx="6172200" cy="18943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Oregon Trail</a:t>
            </a:r>
            <a:endParaRPr lang="en-US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28" y="2590800"/>
            <a:ext cx="6118343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6999" y="514933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Pay attention now so you can play the game later.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0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190448" cy="59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1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71500"/>
            <a:ext cx="7315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0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398016" cy="513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44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9" y="1066800"/>
            <a:ext cx="7113639" cy="490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3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9" y="980293"/>
            <a:ext cx="6927871" cy="511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4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9" y="304800"/>
            <a:ext cx="871004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5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5786614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2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8797628" cy="532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4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237" y="0"/>
            <a:ext cx="7467600" cy="1143000"/>
          </a:xfrm>
        </p:spPr>
        <p:txBody>
          <a:bodyPr/>
          <a:lstStyle/>
          <a:p>
            <a:r>
              <a:rPr lang="en-US" dirty="0" smtClean="0"/>
              <a:t>Around 2000 Miles Long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447800"/>
            <a:ext cx="7173253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"/>
            <a:ext cx="7315568" cy="604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Oregon Trail Activities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65760" lvl="1" indent="0">
              <a:buNone/>
            </a:pPr>
            <a:endParaRPr lang="en-US" sz="2400" dirty="0"/>
          </a:p>
          <a:p>
            <a:r>
              <a:rPr lang="en-US" sz="2800" dirty="0" smtClean="0"/>
              <a:t>One paper per person</a:t>
            </a:r>
          </a:p>
          <a:p>
            <a:pPr lvl="1"/>
            <a:r>
              <a:rPr lang="en-US" sz="2400" dirty="0" smtClean="0"/>
              <a:t>Make sure your name is on it</a:t>
            </a:r>
          </a:p>
          <a:p>
            <a:pPr lvl="1"/>
            <a:r>
              <a:rPr lang="en-US" sz="2400" dirty="0" smtClean="0"/>
              <a:t>Make sure to hand it in at the end of the period</a:t>
            </a:r>
          </a:p>
          <a:p>
            <a:pPr lvl="1"/>
            <a:r>
              <a:rPr lang="en-US" sz="2400" dirty="0" smtClean="0"/>
              <a:t>You may collaborate with the people around you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16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3801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3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762001"/>
            <a:ext cx="686646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7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543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6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0" y="685800"/>
            <a:ext cx="713922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4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7" y="304800"/>
            <a:ext cx="6619875" cy="424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597" y="47244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Cholera-</a:t>
            </a:r>
            <a:r>
              <a:rPr lang="en-US" sz="2000" dirty="0" smtClean="0"/>
              <a:t> </a:t>
            </a:r>
            <a:r>
              <a:rPr lang="en-US" sz="2000" dirty="0"/>
              <a:t>is an infection of the small intestine caused by the bacterium Vibrio </a:t>
            </a:r>
            <a:r>
              <a:rPr lang="en-US" sz="2000" dirty="0" err="1"/>
              <a:t>cholerae</a:t>
            </a:r>
            <a:r>
              <a:rPr lang="en-US" sz="2000" dirty="0"/>
              <a:t>. The main symptoms are profuse, watery diarrhea and vomiting. Transmission occurs primarily by drinking water or eating food that has been contaminated by the feces of an infected person</a:t>
            </a:r>
          </a:p>
        </p:txBody>
      </p:sp>
    </p:spTree>
    <p:extLst>
      <p:ext uri="{BB962C8B-B14F-4D97-AF65-F5344CB8AC3E}">
        <p14:creationId xmlns:p14="http://schemas.microsoft.com/office/powerpoint/2010/main" val="4861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33" y="295701"/>
            <a:ext cx="5791200" cy="442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029199"/>
            <a:ext cx="6705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Dysentery - </a:t>
            </a:r>
            <a:r>
              <a:rPr lang="en-US" sz="2000" dirty="0"/>
              <a:t>an inflammatory disorder of the intestine, especially of the colon, that results in severe diarrhea containing mucus and/or blood in the </a:t>
            </a:r>
            <a:r>
              <a:rPr lang="en-US" sz="2000" dirty="0" smtClean="0"/>
              <a:t>feces with </a:t>
            </a:r>
            <a:r>
              <a:rPr lang="en-US" sz="2000" dirty="0"/>
              <a:t>fever, </a:t>
            </a:r>
            <a:r>
              <a:rPr lang="en-US" sz="2000" dirty="0" smtClean="0"/>
              <a:t>and abdominal pain.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9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00375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562600"/>
            <a:ext cx="600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Food and supplies could be bought before the trip or procured through hunting or trade.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0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16351"/>
            <a:ext cx="7142163" cy="489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11" y="228600"/>
            <a:ext cx="6363289" cy="517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562600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travelers themselves would have walked (unless very ill) to leave more room in the wagon for supplies and put less stress on the oxen.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63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Journal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Directions: </a:t>
            </a:r>
            <a:r>
              <a:rPr lang="en-US" sz="3200" dirty="0" smtClean="0"/>
              <a:t> </a:t>
            </a:r>
          </a:p>
          <a:p>
            <a:pPr lvl="1"/>
            <a:r>
              <a:rPr lang="en-US" sz="2900" dirty="0" smtClean="0"/>
              <a:t>Write </a:t>
            </a:r>
            <a:r>
              <a:rPr lang="en-US" sz="2900" dirty="0"/>
              <a:t>a 5 sentence journal entry as if you were a settler traveling along the Oregon Trail.  Be sure to include some of the hardships you face, things you brought with, and your expectations of the Oregon Country.</a:t>
            </a:r>
          </a:p>
        </p:txBody>
      </p:sp>
    </p:spTree>
    <p:extLst>
      <p:ext uri="{BB962C8B-B14F-4D97-AF65-F5344CB8AC3E}">
        <p14:creationId xmlns:p14="http://schemas.microsoft.com/office/powerpoint/2010/main" val="35988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Warm Up </a:t>
            </a:r>
            <a:r>
              <a:rPr lang="en-US" sz="3600" dirty="0" smtClean="0"/>
              <a:t>Question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smtClean="0"/>
              <a:t>If </a:t>
            </a:r>
            <a:r>
              <a:rPr lang="en-US" sz="3200" dirty="0"/>
              <a:t>you had to survive out in the wilderness by yourself </a:t>
            </a:r>
            <a:r>
              <a:rPr lang="en-US" sz="3200" dirty="0" smtClean="0"/>
              <a:t>and could only take 1 item what would it be?</a:t>
            </a:r>
          </a:p>
          <a:p>
            <a:pPr marL="0" indent="0">
              <a:buNone/>
            </a:pPr>
            <a:endParaRPr lang="en-US" sz="3200" dirty="0" smtClean="0"/>
          </a:p>
          <a:p>
            <a:pPr lvl="1"/>
            <a:r>
              <a:rPr lang="en-US" sz="2900" dirty="0" smtClean="0"/>
              <a:t>Explain your choice in two complete sentences.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61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Closing Question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Identify three challenges settlers faced as they traveled on the Oregon Trail.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971800"/>
            <a:ext cx="4305300" cy="379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808038"/>
          </a:xfrm>
        </p:spPr>
        <p:txBody>
          <a:bodyPr/>
          <a:lstStyle/>
          <a:p>
            <a:r>
              <a:rPr lang="en-US" dirty="0" smtClean="0"/>
              <a:t>The Original Oregon Trail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7467600" cy="4873752"/>
          </a:xfrm>
        </p:spPr>
        <p:txBody>
          <a:bodyPr/>
          <a:lstStyle/>
          <a:p>
            <a:pPr algn="ctr"/>
            <a:endParaRPr lang="en-US" dirty="0" smtClean="0">
              <a:hlinkClick r:id="rId2"/>
            </a:endParaRPr>
          </a:p>
          <a:p>
            <a:pPr algn="ctr"/>
            <a:endParaRPr lang="en-US" dirty="0">
              <a:hlinkClick r:id="rId2"/>
            </a:endParaRPr>
          </a:p>
          <a:p>
            <a:pPr algn="ctr"/>
            <a:endParaRPr lang="en-US" i="1" dirty="0" smtClean="0">
              <a:hlinkClick r:id="rId2"/>
            </a:endParaRPr>
          </a:p>
          <a:p>
            <a:pPr algn="ctr"/>
            <a:endParaRPr lang="en-US" i="1" dirty="0">
              <a:hlinkClick r:id="rId2"/>
            </a:endParaRPr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447800"/>
            <a:ext cx="746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USE GOOGLE CHROME</a:t>
            </a:r>
            <a:r>
              <a:rPr lang="en-US" sz="2400" dirty="0" smtClean="0"/>
              <a:t>!!</a:t>
            </a:r>
          </a:p>
          <a:p>
            <a:pPr algn="ctr"/>
            <a:endParaRPr lang="en-US" sz="2400" dirty="0"/>
          </a:p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www.virtualapple.org/oregontraildisk.html</a:t>
            </a:r>
            <a:endParaRPr lang="en-US" sz="2400" dirty="0" smtClean="0"/>
          </a:p>
          <a:p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Open Chrome </a:t>
            </a:r>
            <a:r>
              <a:rPr lang="en-US" sz="2400" dirty="0" err="1" smtClean="0"/>
              <a:t>Webstore</a:t>
            </a: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Add to Chrome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Add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Go back to game page on other screen, press F5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Play game! </a:t>
            </a:r>
          </a:p>
        </p:txBody>
      </p:sp>
    </p:spTree>
    <p:extLst>
      <p:ext uri="{BB962C8B-B14F-4D97-AF65-F5344CB8AC3E}">
        <p14:creationId xmlns:p14="http://schemas.microsoft.com/office/powerpoint/2010/main" val="38801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4006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2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Item Inventory Activity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Directions</a:t>
            </a:r>
            <a:r>
              <a:rPr lang="en-US" sz="2800" dirty="0"/>
              <a:t>: Make a list of </a:t>
            </a:r>
            <a:r>
              <a:rPr lang="en-US" sz="2800" dirty="0" smtClean="0"/>
              <a:t>10 </a:t>
            </a:r>
            <a:r>
              <a:rPr lang="en-US" sz="2800" dirty="0"/>
              <a:t>items </a:t>
            </a:r>
            <a:r>
              <a:rPr lang="en-US" sz="2800" dirty="0" smtClean="0"/>
              <a:t>(tools and equipment only) that you </a:t>
            </a:r>
            <a:r>
              <a:rPr lang="en-US" sz="2800" dirty="0"/>
              <a:t>will need to take with you along the </a:t>
            </a:r>
            <a:r>
              <a:rPr lang="en-US" sz="2800" dirty="0" smtClean="0"/>
              <a:t>Oregon </a:t>
            </a:r>
            <a:r>
              <a:rPr lang="en-US" sz="2800" dirty="0"/>
              <a:t>Trail.  Then after each item write a sentence on why this item is necessary for your journey.</a:t>
            </a:r>
          </a:p>
          <a:p>
            <a:pPr marL="2377440" lvl="8" indent="0">
              <a:buNone/>
            </a:pPr>
            <a:r>
              <a:rPr lang="en-US" sz="1800" dirty="0" smtClean="0"/>
              <a:t>	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Time Period – Mid 1800’s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/>
              <a:t>Example: </a:t>
            </a:r>
          </a:p>
          <a:p>
            <a:pPr lvl="1"/>
            <a:r>
              <a:rPr lang="en-US" sz="2400" dirty="0"/>
              <a:t>Rifle – This item is needed for hunting and self defense if necessary.</a:t>
            </a:r>
          </a:p>
        </p:txBody>
      </p:sp>
    </p:spTree>
    <p:extLst>
      <p:ext uri="{BB962C8B-B14F-4D97-AF65-F5344CB8AC3E}">
        <p14:creationId xmlns:p14="http://schemas.microsoft.com/office/powerpoint/2010/main" val="42854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736" y="228600"/>
            <a:ext cx="4572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Possible Items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1749187"/>
            <a:ext cx="49434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5565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29352"/>
            <a:ext cx="1365073" cy="136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87" y="2211149"/>
            <a:ext cx="2743200" cy="360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4953000"/>
            <a:ext cx="1571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84" y="4897569"/>
            <a:ext cx="1579431" cy="157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31" y="4674559"/>
            <a:ext cx="1443791" cy="185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8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34805"/>
            <a:ext cx="9019309" cy="67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9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0758"/>
            <a:ext cx="6629400" cy="541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1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597893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56388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Took around 157 days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00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959</TotalTime>
  <Words>357</Words>
  <Application>Microsoft Office PowerPoint</Application>
  <PresentationFormat>On-screen Show (4:3)</PresentationFormat>
  <Paragraphs>43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Oriel</vt:lpstr>
      <vt:lpstr>The Oregon Trail</vt:lpstr>
      <vt:lpstr>Oregon Trail Activities</vt:lpstr>
      <vt:lpstr>Warm Up Question </vt:lpstr>
      <vt:lpstr>My Choice</vt:lpstr>
      <vt:lpstr>Item Inventory Activity </vt:lpstr>
      <vt:lpstr>Possible Items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Around 2000 Miles Long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Journal Activity</vt:lpstr>
      <vt:lpstr>Closing Question</vt:lpstr>
      <vt:lpstr>The Original Oregon Trail Game</vt:lpstr>
    </vt:vector>
  </TitlesOfParts>
  <Company>Muhlenberg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Oregon Trail</dc:title>
  <dc:creator>kellers</dc:creator>
  <cp:lastModifiedBy>Keller, Scott</cp:lastModifiedBy>
  <cp:revision>29</cp:revision>
  <dcterms:created xsi:type="dcterms:W3CDTF">2011-04-19T18:39:08Z</dcterms:created>
  <dcterms:modified xsi:type="dcterms:W3CDTF">2013-04-17T14:31:07Z</dcterms:modified>
</cp:coreProperties>
</file>